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modSld">
      <pc:chgData name="昇 井上" userId="41f7cb6301f82dfc" providerId="LiveId" clId="{385A7E26-344E-45FC-ADFA-EA3D4175B87D}" dt="2022-01-13T05:47:37.330" v="7" actId="20577"/>
      <pc:docMkLst>
        <pc:docMk/>
      </pc:docMkLst>
      <pc:sldChg chg="addSp modSp mod">
        <pc:chgData name="昇 井上" userId="41f7cb6301f82dfc" providerId="LiveId" clId="{385A7E26-344E-45FC-ADFA-EA3D4175B87D}" dt="2022-01-12T06:22:52.144" v="2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</pc:sldChg>
      <pc:sldChg chg="modSp mod">
        <pc:chgData name="昇 井上" userId="41f7cb6301f82dfc" providerId="LiveId" clId="{385A7E26-344E-45FC-ADFA-EA3D4175B87D}" dt="2022-01-13T05:47:37.330" v="7" actId="20577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13T05:43:27.792" v="3" actId="14100"/>
          <ac:picMkLst>
            <pc:docMk/>
            <pc:sldMk cId="3313499804" sldId="262"/>
            <ac:picMk id="13" creationId="{2F6668D6-76F1-4527-ABF6-014D9240B63A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2022/1/13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143" y="142093"/>
            <a:ext cx="9931428" cy="5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458</Words>
  <Application>Microsoft Office PowerPoint</Application>
  <PresentationFormat>ワイド画面</PresentationFormat>
  <Paragraphs>84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9</cp:revision>
  <dcterms:created xsi:type="dcterms:W3CDTF">2021-12-22T02:45:30Z</dcterms:created>
  <dcterms:modified xsi:type="dcterms:W3CDTF">2022-01-13T07:05:44Z</dcterms:modified>
</cp:coreProperties>
</file>